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bd0c3781b68a4657"/>
  </p:sldMasterIdLst>
  <p:sldIdLst>
    <p:sldId id="264" r:id="R67395f8f82354996"/>
    <p:sldId id="265" r:id="R8a22b9deaf1e41af"/>
    <p:sldId id="266" r:id="Rb46445a754da4ed7"/>
    <p:sldId id="267" r:id="Rafccbf56740f4c9b"/>
    <p:sldId id="268" r:id="R6f3923b5d7e34420"/>
    <p:sldId id="269" r:id="R90d9381d2a714966"/>
    <p:sldId id="270" r:id="R7e61467beb334d6b"/>
    <p:sldId id="271" r:id="Rdb611d5ad57b4ca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bd0c3781b68a4657" /><Relationship Type="http://schemas.openxmlformats.org/officeDocument/2006/relationships/theme" Target="/ppt/slideMasters/theme/theme2.xml" Id="Re23735aec7e443b9" /><Relationship Type="http://schemas.openxmlformats.org/officeDocument/2006/relationships/slide" Target="/ppt/slides/slide9.xml" Id="R67395f8f82354996" /><Relationship Type="http://schemas.openxmlformats.org/officeDocument/2006/relationships/slide" Target="/ppt/slides/slidea.xml" Id="R8a22b9deaf1e41af" /><Relationship Type="http://schemas.openxmlformats.org/officeDocument/2006/relationships/slide" Target="/ppt/slides/slideb.xml" Id="Rb46445a754da4ed7" /><Relationship Type="http://schemas.openxmlformats.org/officeDocument/2006/relationships/slide" Target="/ppt/slides/slidec.xml" Id="Rafccbf56740f4c9b" /><Relationship Type="http://schemas.openxmlformats.org/officeDocument/2006/relationships/tableStyles" Target="/ppt/tableStyles.xml" Id="R7b26c7bedcee4497" /><Relationship Type="http://schemas.openxmlformats.org/officeDocument/2006/relationships/slide" Target="/ppt/slides/slided.xml" Id="R6f3923b5d7e34420" /><Relationship Type="http://schemas.openxmlformats.org/officeDocument/2006/relationships/slide" Target="/ppt/slides/slidee.xml" Id="R90d9381d2a714966" /><Relationship Type="http://schemas.openxmlformats.org/officeDocument/2006/relationships/slide" Target="/ppt/slides/slidef.xml" Id="R7e61467beb334d6b" /><Relationship Type="http://schemas.openxmlformats.org/officeDocument/2006/relationships/slide" Target="/ppt/slides/slide10.xml" Id="Rdb611d5ad57b4ca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da4116e1ba0495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01a394cc27349f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4b50739004f949e4" /><Relationship Type="http://schemas.openxmlformats.org/officeDocument/2006/relationships/slideMaster" Target="/ppt/slideMasters/slideMaster2.xml" Id="R1fa3d4a3f93f456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4776bf0e8a7444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4b50739004f949e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f559897f4d54359" /><Relationship Type="http://schemas.openxmlformats.org/officeDocument/2006/relationships/slideLayout" Target="/ppt/slideLayouts/slideLayout2.xml" Id="R16fb1d1dcfca4fea" /><Relationship Type="http://schemas.openxmlformats.org/officeDocument/2006/relationships/slideLayout" Target="/ppt/slideLayouts/slideLayout3.xml" Id="R583786c5ef9c44e5" /><Relationship Type="http://schemas.openxmlformats.org/officeDocument/2006/relationships/slideLayout" Target="/ppt/slideLayouts/slideLayout4.xml" Id="R08d1d1a14fd04ec2" /><Relationship Type="http://schemas.openxmlformats.org/officeDocument/2006/relationships/slideLayout" Target="/ppt/slideLayouts/slideLayout5.xml" Id="Rfad33cdf68fd456a" /><Relationship Type="http://schemas.openxmlformats.org/officeDocument/2006/relationships/image" Target="/ppt/media/image2.bin" Id="R181905bc71f74b32" /><Relationship Type="http://schemas.openxmlformats.org/officeDocument/2006/relationships/image" Target="/ppt/media/image.bin" Id="R6d61cb39992b4ac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81905bc71f74b3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d61cb39992b4ac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8d1d1a14fd04ec2"/>
    <p:sldLayoutId id="2147483652" r:id="R583786c5ef9c44e5"/>
    <p:sldLayoutId id="2147483651" r:id="R16fb1d1dcfca4fea"/>
    <p:sldLayoutId id="2147483654" r:id="Rfad33cdf68fd456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76befb1facb483a" /><Relationship Type="http://schemas.openxmlformats.org/officeDocument/2006/relationships/chart" Target="/ppt/slides/charts/chart29.xml" Id="R55c6ad2694014014" /><Relationship Type="http://schemas.openxmlformats.org/officeDocument/2006/relationships/chart" Target="/ppt/slides/charts/chart2a.xml" Id="R014677a1b3a543b7" /><Relationship Type="http://schemas.openxmlformats.org/officeDocument/2006/relationships/chart" Target="/ppt/slides/charts/chart2b.xml" Id="Rdbc94efda8864d8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9c811a198574f88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d7124c77bc6446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698860aaac234051" /><Relationship Type="http://schemas.openxmlformats.org/officeDocument/2006/relationships/slideLayout" Target="/ppt/slideLayouts/slideLayout5.xml" Id="R3c796453b69f45e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1b71729f4c7461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27a7e035f3743c5" /><Relationship Type="http://schemas.openxmlformats.org/officeDocument/2006/relationships/image" Target="/ppt/media/image4.bin" Id="R1ab8e3b2806949dc" /><Relationship Type="http://schemas.openxmlformats.org/officeDocument/2006/relationships/slideLayout" Target="/ppt/slideLayouts/slideLayout5.xml" Id="R6ef570a0dfbc40a9" /><Relationship Type="http://schemas.openxmlformats.org/officeDocument/2006/relationships/chart" Target="/ppt/slides/charts/chart15.xml" Id="R9368a9d2d92046de" /><Relationship Type="http://schemas.openxmlformats.org/officeDocument/2006/relationships/chart" Target="/ppt/slides/charts/chart16.xml" Id="R6a5156bb886f457b" /><Relationship Type="http://schemas.openxmlformats.org/officeDocument/2006/relationships/chart" Target="/ppt/slides/charts/chart17.xml" Id="R5b7488792e8d4f1d" /><Relationship Type="http://schemas.openxmlformats.org/officeDocument/2006/relationships/chart" Target="/ppt/slides/charts/chart18.xml" Id="R31bbbfcf53f24e5d" /><Relationship Type="http://schemas.openxmlformats.org/officeDocument/2006/relationships/chart" Target="/ppt/slides/charts/chart19.xml" Id="R2a74d7ab4f25498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08578a1be604ae1" /><Relationship Type="http://schemas.openxmlformats.org/officeDocument/2006/relationships/image" Target="/ppt/media/image4.bin" Id="R8bffc4115a09421b" /><Relationship Type="http://schemas.openxmlformats.org/officeDocument/2006/relationships/slideLayout" Target="/ppt/slideLayouts/slideLayout5.xml" Id="R958f297da0024d80" /><Relationship Type="http://schemas.openxmlformats.org/officeDocument/2006/relationships/chart" Target="/ppt/slides/charts/chart1b.xml" Id="Rfd565380af78476e" /><Relationship Type="http://schemas.openxmlformats.org/officeDocument/2006/relationships/chart" Target="/ppt/slides/charts/chart1c.xml" Id="R2a0157a528a149ae" /><Relationship Type="http://schemas.openxmlformats.org/officeDocument/2006/relationships/chart" Target="/ppt/slides/charts/chart1d.xml" Id="R1f28be5fae434b25" /><Relationship Type="http://schemas.openxmlformats.org/officeDocument/2006/relationships/chart" Target="/ppt/slides/charts/chart1e.xml" Id="R85d2a4c969c4491e" /><Relationship Type="http://schemas.openxmlformats.org/officeDocument/2006/relationships/chart" Target="/ppt/slides/charts/chart1f.xml" Id="Rc893414fa925445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7882af217dd4acb" /><Relationship Type="http://schemas.openxmlformats.org/officeDocument/2006/relationships/image" Target="/ppt/media/image4.bin" Id="R14706bb0d92a4db9" /><Relationship Type="http://schemas.openxmlformats.org/officeDocument/2006/relationships/slideLayout" Target="/ppt/slideLayouts/slideLayout5.xml" Id="Rd2e0773f5b744a8c" /><Relationship Type="http://schemas.openxmlformats.org/officeDocument/2006/relationships/chart" Target="/ppt/slides/charts/chart21.xml" Id="R5e5618512fcf4df8" /><Relationship Type="http://schemas.openxmlformats.org/officeDocument/2006/relationships/chart" Target="/ppt/slides/charts/chart22.xml" Id="R638b91ff50834603" /><Relationship Type="http://schemas.openxmlformats.org/officeDocument/2006/relationships/chart" Target="/ppt/slides/charts/chart23.xml" Id="Ra5dcee50936a4d61" /><Relationship Type="http://schemas.openxmlformats.org/officeDocument/2006/relationships/chart" Target="/ppt/slides/charts/chart24.xml" Id="Re83ca326cf0243b5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50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5.693878</c:v>
              </c:pt>
              <c:pt idx="1">
                <c:v>5.029412</c:v>
              </c:pt>
              <c:pt idx="2">
                <c:v>4.942857</c:v>
              </c:pt>
              <c:pt idx="3">
                <c:v>5.583333</c:v>
              </c:pt>
              <c:pt idx="4">
                <c:v>5.846154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Trisseboa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5.594595</c:v>
              </c:pt>
              <c:pt idx="1">
                <c:v>5.115385</c:v>
              </c:pt>
              <c:pt idx="2">
                <c:v>4.925926</c:v>
              </c:pt>
              <c:pt idx="3">
                <c:v>5.526316</c:v>
              </c:pt>
              <c:pt idx="4">
                <c:v>5.900000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0.400000</c:v>
              </c:pt>
              <c:pt idx="1">
                <c:v>0.400000</c:v>
              </c:pt>
              <c:pt idx="2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0.900000</c:v>
              </c:pt>
              <c:pt idx="1">
                <c:v>0.100000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Trisseboa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50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5c6ad269401401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14677a1b3a543b7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bc94efda8864d8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Trisseboa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50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Trisseboa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50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698860aaac23405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Trisseboa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50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50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368a9d2d92046d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a5156bb886f457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b7488792e8d4f1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1bbbfcf53f24e5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a74d7ab4f25498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27a7e035f3743c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ab8e3b2806949d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Trisseboa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50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50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d565380af78476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a0157a528a149a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28be5fae434b2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5d2a4c969c4491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893414fa925445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08578a1be604ae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bffc4115a09421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Trisseboa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50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50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e5618512fcf4df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8b91ff5083460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dcee50936a4d6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83ca326cf0243b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7882af217dd4ac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4706bb0d92a4db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2017-02-20T14:02:35.728Z</dcterms:created>
  <dcterms:modified xsi:type="dcterms:W3CDTF">2017-02-20T14:02:35.728Z</dcterms:modified>
</cp:coreProperties>
</file>